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0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16.3.2016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rafoni112@gmail.com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ira.leinonen@avi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Pelastusalan naiset		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Tilannekatsaus 16.3.2016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42" y="240632"/>
            <a:ext cx="2026335" cy="1916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 descr="12033000_1688984131337220_2272374033148932072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343" y="3443964"/>
            <a:ext cx="5235491" cy="294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9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		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		</a:t>
            </a:r>
            <a:r>
              <a:rPr lang="fi-FI" sz="4800" b="1" dirty="0" smtClean="0"/>
              <a:t>Kiitoksia huomiostanne!</a:t>
            </a:r>
          </a:p>
          <a:p>
            <a:pPr marL="0" indent="0">
              <a:buNone/>
            </a:pPr>
            <a:r>
              <a:rPr lang="fi-FI" sz="4800" dirty="0"/>
              <a:t>	</a:t>
            </a:r>
            <a:r>
              <a:rPr lang="fi-FI" sz="4800" dirty="0" smtClean="0"/>
              <a:t>		Mira Leinonen</a:t>
            </a:r>
          </a:p>
          <a:p>
            <a:pPr marL="0" indent="0">
              <a:buNone/>
            </a:pPr>
            <a:r>
              <a:rPr lang="fi-FI" sz="4800" dirty="0"/>
              <a:t>	</a:t>
            </a:r>
            <a:r>
              <a:rPr lang="fi-FI" sz="4800" dirty="0" smtClean="0"/>
              <a:t>		</a:t>
            </a:r>
            <a:r>
              <a:rPr lang="fi-FI" sz="4800" dirty="0" smtClean="0">
                <a:hlinkClick r:id="rId2"/>
              </a:rPr>
              <a:t>mira.leinonen@avi.fi</a:t>
            </a:r>
            <a:r>
              <a:rPr lang="fi-FI" sz="4800" dirty="0" smtClean="0"/>
              <a:t> </a:t>
            </a:r>
          </a:p>
          <a:p>
            <a:pPr marL="0" indent="0">
              <a:buNone/>
            </a:pPr>
            <a:r>
              <a:rPr lang="fi-FI" sz="4800" dirty="0" smtClean="0"/>
              <a:t> 			</a:t>
            </a:r>
            <a:r>
              <a:rPr lang="fi-FI" sz="4800" dirty="0" smtClean="0">
                <a:hlinkClick r:id="rId3"/>
              </a:rPr>
              <a:t>mirafoni112@gmail.com</a:t>
            </a:r>
            <a:endParaRPr lang="fi-FI" sz="48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</a:t>
            </a:r>
          </a:p>
        </p:txBody>
      </p:sp>
      <p:pic>
        <p:nvPicPr>
          <p:cNvPr id="5" name="Kuva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Komission ajankohtaiset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Viimeisin, järjestyksessään 8.kokous Lontoossa lokakuussa 2015</a:t>
            </a:r>
          </a:p>
          <a:p>
            <a:r>
              <a:rPr lang="fi-FI" dirty="0" smtClean="0"/>
              <a:t>Päätettiin lähteä työstämään pienryhmissä asioita seuraavien kokonaisuuksien osalta:</a:t>
            </a:r>
          </a:p>
          <a:p>
            <a:pPr lvl="1"/>
            <a:r>
              <a:rPr lang="fi-FI" dirty="0" smtClean="0"/>
              <a:t>Perhe ja tukisysteemit</a:t>
            </a:r>
          </a:p>
          <a:p>
            <a:pPr lvl="1"/>
            <a:r>
              <a:rPr lang="fi-FI" dirty="0" smtClean="0"/>
              <a:t>Tekniset ja materiaaliset </a:t>
            </a:r>
            <a:r>
              <a:rPr lang="fi-FI" dirty="0" smtClean="0"/>
              <a:t>asiat</a:t>
            </a:r>
            <a:endParaRPr lang="fi-FI" dirty="0" smtClean="0"/>
          </a:p>
          <a:p>
            <a:pPr lvl="1"/>
            <a:r>
              <a:rPr lang="fi-FI" dirty="0" smtClean="0"/>
              <a:t>Ura ja tukitoiminnot</a:t>
            </a:r>
          </a:p>
          <a:p>
            <a:pPr lvl="1"/>
            <a:r>
              <a:rPr lang="fi-FI" dirty="0" smtClean="0"/>
              <a:t>Ohjeet ja politiikat</a:t>
            </a:r>
          </a:p>
          <a:p>
            <a:pPr lvl="1"/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11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Toimeksiannot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Neljästä aihekokonaisuudesta on valmisteltu jäsenvaltioille kysely, jota käsitellään vielä seuraavassa kokouksessa.</a:t>
            </a:r>
          </a:p>
          <a:p>
            <a:r>
              <a:rPr lang="fi-FI" dirty="0" smtClean="0"/>
              <a:t>Kustakin aihepiiristä 2-4 kysymystä</a:t>
            </a:r>
          </a:p>
          <a:p>
            <a:r>
              <a:rPr lang="fi-FI" dirty="0" smtClean="0"/>
              <a:t>Vastauksista koostetaan yhteenveto ja toimenpide-ehdotukset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58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Kun pelastaja tulee raskaaksi, mitä tapahtuu:</a:t>
            </a:r>
          </a:p>
          <a:p>
            <a:pPr lvl="1"/>
            <a:r>
              <a:rPr lang="fi-FI" dirty="0" smtClean="0"/>
              <a:t>Työajalle?</a:t>
            </a:r>
          </a:p>
          <a:p>
            <a:pPr lvl="1"/>
            <a:r>
              <a:rPr lang="fi-FI" dirty="0" smtClean="0"/>
              <a:t>Palkalle?</a:t>
            </a:r>
          </a:p>
          <a:p>
            <a:pPr lvl="1"/>
            <a:r>
              <a:rPr lang="fi-FI" dirty="0" smtClean="0"/>
              <a:t>Onko pelastuslaitoksella toimintaohjeita tai –suunnitelmaa?</a:t>
            </a:r>
          </a:p>
          <a:p>
            <a:pPr lvl="1"/>
            <a:r>
              <a:rPr lang="fi-FI" dirty="0" smtClean="0"/>
              <a:t>Onko vaikutuksia eläkkeeseen?</a:t>
            </a:r>
          </a:p>
          <a:p>
            <a:r>
              <a:rPr lang="fi-FI" dirty="0" smtClean="0"/>
              <a:t>Onko toimintasuunnitelmaa miespuolisten pelastajien vanhempainvapaan toteuttamiselle?</a:t>
            </a:r>
          </a:p>
          <a:p>
            <a:r>
              <a:rPr lang="fi-FI" dirty="0" smtClean="0"/>
              <a:t>Millaisia tukitoimintoja työnantaja on järjestänyt, jos molemmat vanhemmat työskentelevät samalle työnantajalle?</a:t>
            </a:r>
          </a:p>
          <a:p>
            <a:pPr lvl="1"/>
            <a:r>
              <a:rPr lang="fi-FI" dirty="0" smtClean="0"/>
              <a:t>Päivähoito</a:t>
            </a:r>
          </a:p>
          <a:p>
            <a:pPr lvl="1"/>
            <a:r>
              <a:rPr lang="fi-FI" dirty="0" smtClean="0"/>
              <a:t>Työvuorosuunnittelu</a:t>
            </a:r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925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Tekniset ja materiaaliset asiat</a:t>
            </a:r>
          </a:p>
          <a:p>
            <a:pPr lvl="1"/>
            <a:r>
              <a:rPr lang="fi-FI" dirty="0" smtClean="0"/>
              <a:t>Onko näissä asioissa jotakin eroa sukupuolien välillä?</a:t>
            </a:r>
          </a:p>
          <a:p>
            <a:pPr lvl="1"/>
            <a:r>
              <a:rPr lang="fi-FI" dirty="0" smtClean="0"/>
              <a:t>Onko tasavertaisuuden säilyttäminen tärkeää sukupuolien välillä teknisissä ja fyysisissä asioissa?</a:t>
            </a:r>
          </a:p>
          <a:p>
            <a:pPr lvl="1"/>
            <a:r>
              <a:rPr lang="fi-FI" dirty="0" smtClean="0"/>
              <a:t>Onko naisille omaa pukeutumiskoodia?</a:t>
            </a:r>
          </a:p>
          <a:p>
            <a:pPr lvl="1"/>
            <a:r>
              <a:rPr lang="fi-FI" dirty="0" smtClean="0"/>
              <a:t>Onko naisilla samanlaiset puvut kuin miehillä? Mitä eroa niissä on?</a:t>
            </a:r>
          </a:p>
          <a:p>
            <a:pPr lvl="1"/>
            <a:r>
              <a:rPr lang="fi-FI" dirty="0" smtClean="0"/>
              <a:t>Onko naisten univormuissa muutoksia vai räätälöidäänkö ne?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89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Ura ja tukitoiminnot</a:t>
            </a:r>
          </a:p>
          <a:p>
            <a:pPr lvl="1"/>
            <a:r>
              <a:rPr lang="fi-FI" dirty="0" smtClean="0"/>
              <a:t>Lähtevätkö naiset helpommin alalta kuin miehet? Miksi? Mitkä ovat syyt lähdölle?</a:t>
            </a:r>
          </a:p>
          <a:p>
            <a:pPr lvl="1"/>
            <a:r>
              <a:rPr lang="fi-FI" dirty="0" smtClean="0"/>
              <a:t>Ovatko fyysiset vaatimukset liian korkeita ja ovatko ne oikeassa suhteessa työn vaativuuteen?</a:t>
            </a:r>
          </a:p>
          <a:p>
            <a:pPr lvl="1"/>
            <a:r>
              <a:rPr lang="fi-FI" dirty="0" smtClean="0"/>
              <a:t>Mitä voisimme tehdä, jotta naispelastajat saavat saman aseman kuin miehet?</a:t>
            </a:r>
          </a:p>
          <a:p>
            <a:pPr lvl="1"/>
            <a:r>
              <a:rPr lang="fi-FI" dirty="0" smtClean="0"/>
              <a:t>Kohtaavatko naiset syrjintää vai kohdellaanko heitä tasavertaisesti?</a:t>
            </a:r>
          </a:p>
          <a:p>
            <a:r>
              <a:rPr lang="fi-FI" dirty="0" smtClean="0"/>
              <a:t>Ohjeet ja politiikat</a:t>
            </a:r>
          </a:p>
          <a:p>
            <a:pPr lvl="1"/>
            <a:r>
              <a:rPr lang="fi-FI" dirty="0" smtClean="0"/>
              <a:t>Onko naisilla ja miehillä erilainen pelastajakoulutus?</a:t>
            </a:r>
          </a:p>
          <a:p>
            <a:pPr lvl="1"/>
            <a:r>
              <a:rPr lang="fi-FI" dirty="0" smtClean="0"/>
              <a:t>Mikä on eläkeikä?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59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askeleet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Seuraava kokous Puolassa</a:t>
            </a:r>
          </a:p>
          <a:p>
            <a:pPr lvl="1"/>
            <a:r>
              <a:rPr lang="fi-FI" dirty="0" smtClean="0"/>
              <a:t>14.-15.4.2016</a:t>
            </a:r>
          </a:p>
          <a:p>
            <a:pPr lvl="1"/>
            <a:r>
              <a:rPr lang="fi-FI" dirty="0" smtClean="0"/>
              <a:t>Suomea edustaa Camilla Volanen, SPPL</a:t>
            </a:r>
          </a:p>
          <a:p>
            <a:pPr lvl="1"/>
            <a:r>
              <a:rPr lang="fi-FI" dirty="0" smtClean="0"/>
              <a:t>Kokouksen puheenjohtajana toimii komission varapuheenjohtaja Mona </a:t>
            </a:r>
            <a:r>
              <a:rPr lang="fi-FI" dirty="0" err="1" smtClean="0"/>
              <a:t>Hjortzberg</a:t>
            </a:r>
            <a:endParaRPr lang="fi-FI" dirty="0" smtClean="0"/>
          </a:p>
          <a:p>
            <a:pPr lvl="1"/>
            <a:r>
              <a:rPr lang="fi-FI" dirty="0" smtClean="0"/>
              <a:t>Käsiteltävät asiat: kyselyn käsittely ja jatkoaiheista päättäminen, katsaus kuhunkin jäsenvaltioon</a:t>
            </a:r>
          </a:p>
          <a:p>
            <a:pPr lvl="1"/>
            <a:r>
              <a:rPr lang="fi-FI" dirty="0" smtClean="0"/>
              <a:t>Osallistumassa 12 jäsenvaltiota ja lisäksi 3 vierasta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64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Suomen pelastusalan naisverkosto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Kaksi tapaamista ollut: perustamistilaisuus Helsingissä keväällä 2015 ja toimintasuunnitelman vahvistaminen syksyllä 2015.</a:t>
            </a:r>
          </a:p>
          <a:p>
            <a:r>
              <a:rPr lang="fi-FI" dirty="0" smtClean="0"/>
              <a:t>Kansliapäällikkö Päivi </a:t>
            </a:r>
            <a:r>
              <a:rPr lang="fi-FI" dirty="0" err="1" smtClean="0"/>
              <a:t>Nerg</a:t>
            </a:r>
            <a:r>
              <a:rPr lang="fi-FI" dirty="0" smtClean="0"/>
              <a:t> toimii verkoston suojelijana</a:t>
            </a:r>
          </a:p>
          <a:p>
            <a:r>
              <a:rPr lang="fi-FI" dirty="0" smtClean="0"/>
              <a:t>Tulevat tapahtumat ja teemat:</a:t>
            </a:r>
          </a:p>
          <a:p>
            <a:pPr lvl="1"/>
            <a:r>
              <a:rPr lang="fi-FI" dirty="0" smtClean="0"/>
              <a:t>4.5.2016 ”Tiukkaa asiaa”, Säätytalo Helsinki</a:t>
            </a:r>
          </a:p>
          <a:p>
            <a:pPr lvl="1"/>
            <a:r>
              <a:rPr lang="fi-FI" dirty="0" smtClean="0"/>
              <a:t>9.9.2016 Tekniset ja materiaaliset asiat, Jyväskylä</a:t>
            </a:r>
          </a:p>
          <a:p>
            <a:pPr lvl="1"/>
            <a:r>
              <a:rPr lang="fi-FI" dirty="0" smtClean="0"/>
              <a:t>15.-16.10.2016 Pelastusalan naisten yhteinen treeniviikonloppu, paikka vielä vahvistamatta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69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Suomen pelastusalan naisverkosto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Verkostolle tekeillä omat nettisivut</a:t>
            </a:r>
          </a:p>
          <a:p>
            <a:pPr lvl="1"/>
            <a:r>
              <a:rPr lang="fi-FI" dirty="0" smtClean="0"/>
              <a:t>Ulkoiset sivut tiedon jakamiseen</a:t>
            </a:r>
          </a:p>
          <a:p>
            <a:pPr lvl="1"/>
            <a:r>
              <a:rPr lang="fi-FI" dirty="0" smtClean="0"/>
              <a:t>Sisäiset verkoston jäsenille</a:t>
            </a:r>
            <a:endParaRPr lang="fi-FI" dirty="0"/>
          </a:p>
          <a:p>
            <a:r>
              <a:rPr lang="fi-FI" dirty="0" smtClean="0"/>
              <a:t>Verkostolle on haettu </a:t>
            </a:r>
            <a:r>
              <a:rPr lang="fi-FI" dirty="0" err="1" smtClean="0"/>
              <a:t>PSR:lta</a:t>
            </a:r>
            <a:r>
              <a:rPr lang="fi-FI" dirty="0" smtClean="0"/>
              <a:t> rahoitusta nettisivuihin ja toiminnan vakiinnuttamiseen.</a:t>
            </a:r>
          </a:p>
          <a:p>
            <a:r>
              <a:rPr lang="fi-FI" dirty="0" smtClean="0"/>
              <a:t>Verkostolla omat </a:t>
            </a:r>
            <a:r>
              <a:rPr lang="fi-FI" dirty="0" err="1" smtClean="0"/>
              <a:t>Facebook-sivut</a:t>
            </a:r>
            <a:r>
              <a:rPr lang="fi-FI" dirty="0" smtClean="0"/>
              <a:t>:</a:t>
            </a:r>
            <a:r>
              <a:rPr lang="fi-FI" b="1" dirty="0" smtClean="0"/>
              <a:t> Pelastusalan naiset </a:t>
            </a:r>
          </a:p>
          <a:p>
            <a:r>
              <a:rPr lang="fi-FI" dirty="0" err="1" smtClean="0"/>
              <a:t>Facebookiin</a:t>
            </a:r>
            <a:r>
              <a:rPr lang="fi-FI" dirty="0" smtClean="0"/>
              <a:t> on perustettu myös kansainvälinen ryhmä: </a:t>
            </a:r>
            <a:r>
              <a:rPr lang="fi-FI" b="1" dirty="0" err="1" smtClean="0"/>
              <a:t>Change</a:t>
            </a:r>
            <a:r>
              <a:rPr lang="fi-FI" b="1" dirty="0" smtClean="0"/>
              <a:t> </a:t>
            </a:r>
            <a:r>
              <a:rPr lang="fi-FI" b="1" dirty="0" err="1" smtClean="0"/>
              <a:t>agents</a:t>
            </a:r>
            <a:r>
              <a:rPr lang="fi-FI" b="1" dirty="0" smtClean="0"/>
              <a:t> for </a:t>
            </a:r>
            <a:r>
              <a:rPr lang="fi-FI" b="1" dirty="0" err="1" smtClean="0"/>
              <a:t>modern</a:t>
            </a:r>
            <a:r>
              <a:rPr lang="fi-FI" b="1" dirty="0" smtClean="0"/>
              <a:t> </a:t>
            </a:r>
            <a:r>
              <a:rPr lang="fi-FI" b="1" dirty="0" err="1" smtClean="0"/>
              <a:t>Fire</a:t>
            </a:r>
            <a:r>
              <a:rPr lang="fi-FI" b="1" dirty="0" smtClean="0"/>
              <a:t> Service</a:t>
            </a:r>
            <a:endParaRPr lang="fi-FI" b="1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12" y="228172"/>
            <a:ext cx="1157388" cy="1033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744110"/>
      </p:ext>
    </p:extLst>
  </p:cSld>
  <p:clrMapOvr>
    <a:masterClrMapping/>
  </p:clrMapOvr>
</p:sld>
</file>

<file path=ppt/theme/theme1.xml><?xml version="1.0" encoding="utf-8"?>
<a:theme xmlns:a="http://schemas.openxmlformats.org/drawingml/2006/main" name="Näkemys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Näkemys.thmx</Template>
  <TotalTime>53</TotalTime>
  <Words>371</Words>
  <Application>Microsoft Macintosh PowerPoint</Application>
  <PresentationFormat>Näytössä katseltava diaesitys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Näkemys</vt:lpstr>
      <vt:lpstr>Pelastusalan naiset  </vt:lpstr>
      <vt:lpstr>Komission ajankohtaiset asiat</vt:lpstr>
      <vt:lpstr>Toimeksiannot</vt:lpstr>
      <vt:lpstr>Kysymyksien sisältö</vt:lpstr>
      <vt:lpstr>Kysymyksien sisältö</vt:lpstr>
      <vt:lpstr>Kysymyksien sisältö</vt:lpstr>
      <vt:lpstr>Seuraavat askeleet</vt:lpstr>
      <vt:lpstr>Suomen pelastusalan naisverkosto</vt:lpstr>
      <vt:lpstr>Suomen pelastusalan naisverkosto</vt:lpstr>
      <vt:lpstr>Kysymyksiä?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Pelastusalan naiset  </dc:title>
  <dc:creator>Mira Leinonen</dc:creator>
  <cp:lastModifiedBy>Mira Leinonen</cp:lastModifiedBy>
  <cp:revision>6</cp:revision>
  <dcterms:created xsi:type="dcterms:W3CDTF">2016-03-16T05:14:22Z</dcterms:created>
  <dcterms:modified xsi:type="dcterms:W3CDTF">2016-03-16T11:38:13Z</dcterms:modified>
</cp:coreProperties>
</file>